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16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61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416" r:id="rId231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88571A7-494B-459A-8826-234245E45A34}">
  <a:tblStyle styleId="{288571A7-494B-459A-8826-234245E45A34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79892550-B652-4DDA-A3BB-4FE20BAE2DB8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C29944DB-34FB-4DEA-B008-E4F21B42DD23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D9E4EC06-1E1C-48C8-BC3A-EACBF98C3C23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0361FAAE-1A26-4841-86ED-203FB85BA081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6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231" Type="http://schemas.openxmlformats.org/officeDocument/2006/relationships/slide" Target="slides/slide161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6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41" name="Shape 5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2" name="Google Shape;5142;p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43" name="Google Shape;5143;p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22.png"/><Relationship Id="rId3" Type="http://schemas.openxmlformats.org/officeDocument/2006/relationships/image" Target="../media/image31.png"/><Relationship Id="rId4" Type="http://schemas.openxmlformats.org/officeDocument/2006/relationships/image" Target="../media/image19.png"/><Relationship Id="rId5" Type="http://schemas.openxmlformats.org/officeDocument/2006/relationships/image" Target="../media/image16.png"/><Relationship Id="rId6" Type="http://schemas.openxmlformats.org/officeDocument/2006/relationships/image" Target="../media/image29.png"/><Relationship Id="rId7" Type="http://schemas.openxmlformats.org/officeDocument/2006/relationships/image" Target="../media/image17.png"/><Relationship Id="rId8" Type="http://schemas.openxmlformats.org/officeDocument/2006/relationships/image" Target="../media/image27.png"/><Relationship Id="rId9" Type="http://schemas.openxmlformats.org/officeDocument/2006/relationships/image" Target="../media/image21.png"/><Relationship Id="rId10" Type="http://schemas.openxmlformats.org/officeDocument/2006/relationships/image" Target="../media/image20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6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1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2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5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4.png"/><Relationship Id="rId3" Type="http://schemas.openxmlformats.org/officeDocument/2006/relationships/image" Target="../media/image9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26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1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17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49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29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2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54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47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30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20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25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13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22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24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6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23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30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43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7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40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27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64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37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48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6.jpg"/><Relationship Id="rId2" Type="http://schemas.openxmlformats.org/officeDocument/2006/relationships/image" Target="../media/image34.png"/><Relationship Id="rId3" Type="http://schemas.openxmlformats.org/officeDocument/2006/relationships/image" Target="../media/image33.png"/><Relationship Id="rId4" Type="http://schemas.openxmlformats.org/officeDocument/2006/relationships/image" Target="../media/image32.png"/><Relationship Id="rId5" Type="http://schemas.openxmlformats.org/officeDocument/2006/relationships/image" Target="../media/image35.jpg"/><Relationship Id="rId6" Type="http://schemas.openxmlformats.org/officeDocument/2006/relationships/image" Target="../media/image38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59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18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9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8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37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33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3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11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9.jpg"/><Relationship Id="rId2" Type="http://schemas.openxmlformats.org/officeDocument/2006/relationships/image" Target="../media/image46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34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41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32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51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46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65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1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12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61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56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5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53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52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14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55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44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63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39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10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50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66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15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58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60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62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31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16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57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38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19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36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28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45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35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8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42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4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notesSlide" Target="../notesSlides/notesSlide161.xml"/></Relationships>
</file>

<file path=ppt/slides/slide1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44" name="Shape 5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5" name="Google Shape;5145;p717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zh-CN" sz="1800">
                <a:solidFill>
                  <a:srgbClr val="000000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How do I </a:t>
            </a:r>
            <a:r>
              <a:rPr lang="zh-CN" sz="1400">
                <a:solidFill>
                  <a:srgbClr val="000000"/>
                </a:solidFill>
                <a:highlight>
                  <a:srgbClr val="FFFFFF"/>
                </a:highlight>
                <a:latin typeface="Permanent Marker"/>
                <a:ea typeface="Permanent Marker"/>
                <a:cs typeface="Permanent Marker"/>
                <a:sym typeface="Permanent Marker"/>
              </a:rPr>
              <a:t>put a screenshot into a Google Slides presentation on a PC</a:t>
            </a:r>
            <a:endParaRPr/>
          </a:p>
        </p:txBody>
      </p:sp>
      <p:sp>
        <p:nvSpPr>
          <p:cNvPr id="5146" name="Google Shape;5146;p717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i="0" lang="zh-CN" u="none">
                <a:solidFill>
                  <a:srgbClr val="F403CB"/>
                </a:solidFill>
              </a:rPr>
              <a:t>HAILEY NORRIS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